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-408" y="-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73F50D-FC67-406E-8D8E-39CDEEEEC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453C2A7-B24E-47F6-ADE1-2CC3A1D55E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50C719C-ACF9-46DC-87E2-564D6B343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71A0E18-4EE9-4C3A-BC04-B74063D23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9FDAE8-DF36-436D-9597-5E0693FB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4901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D3D218-3D5F-4886-83CF-A7B9BA1AA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E78EDB-CF9E-4710-BC1E-355FA0166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ABDABD-2B07-4E18-B6DF-D4D8421E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0747D1-AC22-4CC4-9622-32D1602A9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42EA50-A6E1-412B-AB4C-9D496E16D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766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4141EBB-9879-4022-B225-48A9C452D5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69A1AC5-FDA8-44AC-A081-CDF23636BE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55C16C-76E1-4F62-80B3-0E272E79E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331B13B-3D7C-4E2E-8AF0-486553FA7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D8B529E-12D7-47F0-BB51-3AC4674B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56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6D52A1-A60C-4F8F-A56F-E2E906BB8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878D42-3038-449D-B3C0-DE79ACAB5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0941D0E-0C5A-4622-9FC6-7D9C96AD3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288FE62-9386-4B71-A0F6-B13243FB9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B9EAAF-FF36-4F36-B282-59F32389C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958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05CA38-EE34-495D-AEA5-01C59B738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682E5F-6E5E-45B8-B731-AE71565FA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BB4C16-F5F1-4292-B0ED-30BAD8FB3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3819431-CC0C-4E82-A773-565BEB138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D386AA2-7967-46D0-A61A-95B2CED26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76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76FA42-6B74-46D8-ADBD-9B44750E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6F87C64-8869-4294-93C4-1C7EE2DB5C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9A1F71D-E373-4EBC-A072-94229AF3D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F08CCB3-7EC6-4B16-9237-EF5A9757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0A5F841-8460-4AA7-9074-755710C20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DCD36BC-C026-443F-AC1C-01D96CBB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5859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876A4A-BDA4-4B13-82C6-104CFBAD6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FC71346-5410-412F-86CB-B34D016CE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24A7CD3-CD0B-4B47-A19D-DD1C4CA8F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05E0948-E9A2-41C7-9696-7C9A26C9AD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4BFAD81-A423-4E33-BA36-11CD4E5819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CDB6F47-2660-42E1-AA2A-EEADEF668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DED4298-25F5-4461-93C3-F3C6FBDCC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1231861-78D8-4198-883E-3A3AB7661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630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C75055-846E-455A-8993-74A4E07D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9F6CFED-565A-4680-9768-AC365846C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2D746A4-4301-46C9-9B50-AF9A9F747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46F4E5F-E4B1-44C5-A830-643033325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983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2AF7E54-B73D-4D1F-952F-7E6346D9D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A05D387-9415-4728-9868-CECD7F00D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3B9B71C-7458-44FC-A16E-74553DD30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19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0A25A7-C5DD-4BB5-AAE5-91314CD02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F7D42A9-30E1-415E-ABE7-3B6D458E5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4A44842-F271-41A2-AF2D-6CEFF901A3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690295-5834-4DEA-B563-8D8321B6B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3FC108A-41B3-49E4-9365-3F6D2C4C6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A0730CC-1A9F-4CFE-87DD-2EA31FCE0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9437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1297F3-C008-4480-A4A8-39AA9A19A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0A02484-6733-4EC0-8A0E-DFACA24AA9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9DBEED5-7749-47EB-B78C-03125DA212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01BB964-1F15-4F04-B746-55D775E7B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7BD1E2E-FEB9-4ED7-A4C5-BBD4AD4D4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4AEFB78-C672-437D-91C9-515E112A3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669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FCB76B4-1664-425D-946D-3BC81AB5F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95E83F3-D46F-4830-AC58-1D55B5E48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B6E3FCA-A43D-492E-90EA-1330DFC264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AD5D4-292B-4E24-B665-D60FBE6C1DC8}" type="datetimeFigureOut">
              <a:rPr lang="ko-KR" altLang="en-US" smtClean="0"/>
              <a:t>2020-11-06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1758A2-38DA-400A-B2B1-EB164ED737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F73A58-31B9-4849-B4B7-D78714D2A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63F83-FEEE-4B27-A079-9D47A9D892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14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그룹 30">
            <a:extLst>
              <a:ext uri="{FF2B5EF4-FFF2-40B4-BE49-F238E27FC236}">
                <a16:creationId xmlns:a16="http://schemas.microsoft.com/office/drawing/2014/main" id="{A75FB217-B160-4A00-B607-B3E5CB416C0C}"/>
              </a:ext>
            </a:extLst>
          </p:cNvPr>
          <p:cNvGrpSpPr/>
          <p:nvPr/>
        </p:nvGrpSpPr>
        <p:grpSpPr>
          <a:xfrm>
            <a:off x="1979615" y="0"/>
            <a:ext cx="8213173" cy="6858000"/>
            <a:chOff x="1979615" y="0"/>
            <a:chExt cx="8213173" cy="685800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5B490B80-93C6-4AC8-BC18-88A0C3913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615" y="0"/>
              <a:ext cx="8213173" cy="6858000"/>
            </a:xfrm>
            <a:prstGeom prst="rect">
              <a:avLst/>
            </a:prstGeom>
          </p:spPr>
        </p:pic>
        <p:cxnSp>
          <p:nvCxnSpPr>
            <p:cNvPr id="3" name="직선 연결선 2">
              <a:extLst>
                <a:ext uri="{FF2B5EF4-FFF2-40B4-BE49-F238E27FC236}">
                  <a16:creationId xmlns:a16="http://schemas.microsoft.com/office/drawing/2014/main" id="{0D9EDCF8-A85D-4247-860D-84774AEE3676}"/>
                </a:ext>
              </a:extLst>
            </p:cNvPr>
            <p:cNvCxnSpPr/>
            <p:nvPr/>
          </p:nvCxnSpPr>
          <p:spPr>
            <a:xfrm>
              <a:off x="4974672" y="1719743"/>
              <a:ext cx="0" cy="964734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직선 연결선 5">
              <a:extLst>
                <a:ext uri="{FF2B5EF4-FFF2-40B4-BE49-F238E27FC236}">
                  <a16:creationId xmlns:a16="http://schemas.microsoft.com/office/drawing/2014/main" id="{237BB509-E317-415B-A0D9-D7534612C0C1}"/>
                </a:ext>
              </a:extLst>
            </p:cNvPr>
            <p:cNvCxnSpPr/>
            <p:nvPr/>
          </p:nvCxnSpPr>
          <p:spPr>
            <a:xfrm flipH="1">
              <a:off x="4462943" y="2676088"/>
              <a:ext cx="528507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직선 연결선 6">
              <a:extLst>
                <a:ext uri="{FF2B5EF4-FFF2-40B4-BE49-F238E27FC236}">
                  <a16:creationId xmlns:a16="http://schemas.microsoft.com/office/drawing/2014/main" id="{2DC63187-55C5-45E0-A873-2146CDBE3377}"/>
                </a:ext>
              </a:extLst>
            </p:cNvPr>
            <p:cNvCxnSpPr/>
            <p:nvPr/>
          </p:nvCxnSpPr>
          <p:spPr>
            <a:xfrm flipH="1">
              <a:off x="4446165" y="2180788"/>
              <a:ext cx="528507" cy="0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AC126B-DD47-41F8-B759-301A6A97C0E8}"/>
                </a:ext>
              </a:extLst>
            </p:cNvPr>
            <p:cNvSpPr txBox="1"/>
            <p:nvPr/>
          </p:nvSpPr>
          <p:spPr>
            <a:xfrm>
              <a:off x="4524724" y="2179156"/>
              <a:ext cx="43034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00" dirty="0"/>
                <a:t>3,000</a:t>
              </a:r>
              <a:endParaRPr lang="ko-KR" altLang="en-US" sz="7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9EFED2-1B72-47D8-A0E7-E8D80D2DAF48}"/>
                </a:ext>
              </a:extLst>
            </p:cNvPr>
            <p:cNvSpPr txBox="1"/>
            <p:nvPr/>
          </p:nvSpPr>
          <p:spPr>
            <a:xfrm>
              <a:off x="4639024" y="1833111"/>
              <a:ext cx="43034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00" dirty="0"/>
                <a:t>3,000</a:t>
              </a:r>
              <a:endParaRPr lang="ko-KR" altLang="en-US" sz="7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818E0C-39EC-4762-81E6-7069D66FA602}"/>
                </a:ext>
              </a:extLst>
            </p:cNvPr>
            <p:cNvSpPr txBox="1"/>
            <p:nvPr/>
          </p:nvSpPr>
          <p:spPr>
            <a:xfrm>
              <a:off x="4981023" y="2128356"/>
              <a:ext cx="430342" cy="2000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1001">
              <a:schemeClr val="lt1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/>
            <a:p>
              <a:r>
                <a:rPr lang="en-US" altLang="ko-KR" sz="700" dirty="0"/>
                <a:t>6,500</a:t>
              </a:r>
              <a:endParaRPr lang="ko-KR" altLang="en-US" sz="700" dirty="0"/>
            </a:p>
          </p:txBody>
        </p:sp>
        <p:sp>
          <p:nvSpPr>
            <p:cNvPr id="14" name="원호 13">
              <a:extLst>
                <a:ext uri="{FF2B5EF4-FFF2-40B4-BE49-F238E27FC236}">
                  <a16:creationId xmlns:a16="http://schemas.microsoft.com/office/drawing/2014/main" id="{8866921D-5C22-4773-83AB-4CEF675E4A89}"/>
                </a:ext>
              </a:extLst>
            </p:cNvPr>
            <p:cNvSpPr/>
            <p:nvPr/>
          </p:nvSpPr>
          <p:spPr>
            <a:xfrm rot="10800000">
              <a:off x="4470400" y="2082800"/>
              <a:ext cx="209546" cy="200040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원호 15">
              <a:extLst>
                <a:ext uri="{FF2B5EF4-FFF2-40B4-BE49-F238E27FC236}">
                  <a16:creationId xmlns:a16="http://schemas.microsoft.com/office/drawing/2014/main" id="{F9CD049A-A24C-4D90-AB63-D21CF13D9CF3}"/>
                </a:ext>
              </a:extLst>
            </p:cNvPr>
            <p:cNvSpPr/>
            <p:nvPr/>
          </p:nvSpPr>
          <p:spPr>
            <a:xfrm rot="5400000">
              <a:off x="4749178" y="2089150"/>
              <a:ext cx="209546" cy="200040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원호 23">
              <a:extLst>
                <a:ext uri="{FF2B5EF4-FFF2-40B4-BE49-F238E27FC236}">
                  <a16:creationId xmlns:a16="http://schemas.microsoft.com/office/drawing/2014/main" id="{CD5D897F-2BBE-4A4C-A4E9-17B4ED419B6C}"/>
                </a:ext>
              </a:extLst>
            </p:cNvPr>
            <p:cNvSpPr/>
            <p:nvPr/>
          </p:nvSpPr>
          <p:spPr>
            <a:xfrm rot="10800000">
              <a:off x="4851400" y="1955800"/>
              <a:ext cx="209546" cy="200040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원호 25">
              <a:extLst>
                <a:ext uri="{FF2B5EF4-FFF2-40B4-BE49-F238E27FC236}">
                  <a16:creationId xmlns:a16="http://schemas.microsoft.com/office/drawing/2014/main" id="{DA2787F0-474A-4E5E-9C89-4BD2A7C59CB0}"/>
                </a:ext>
              </a:extLst>
            </p:cNvPr>
            <p:cNvSpPr/>
            <p:nvPr/>
          </p:nvSpPr>
          <p:spPr>
            <a:xfrm rot="16200000">
              <a:off x="4857128" y="1746250"/>
              <a:ext cx="209546" cy="200040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원호 26">
              <a:extLst>
                <a:ext uri="{FF2B5EF4-FFF2-40B4-BE49-F238E27FC236}">
                  <a16:creationId xmlns:a16="http://schemas.microsoft.com/office/drawing/2014/main" id="{B7D8F78B-C0D8-4FAA-92C8-0EADFE696D3C}"/>
                </a:ext>
              </a:extLst>
            </p:cNvPr>
            <p:cNvSpPr/>
            <p:nvPr/>
          </p:nvSpPr>
          <p:spPr>
            <a:xfrm>
              <a:off x="4895835" y="1739899"/>
              <a:ext cx="209546" cy="588511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원호 29">
              <a:extLst>
                <a:ext uri="{FF2B5EF4-FFF2-40B4-BE49-F238E27FC236}">
                  <a16:creationId xmlns:a16="http://schemas.microsoft.com/office/drawing/2014/main" id="{8C1B5A9F-E5B8-46C3-A5F4-94AEA9386144}"/>
                </a:ext>
              </a:extLst>
            </p:cNvPr>
            <p:cNvSpPr/>
            <p:nvPr/>
          </p:nvSpPr>
          <p:spPr>
            <a:xfrm rot="5400000">
              <a:off x="4621681" y="2191245"/>
              <a:ext cx="723900" cy="243500"/>
            </a:xfrm>
            <a:prstGeom prst="arc">
              <a:avLst>
                <a:gd name="adj1" fmla="val 16884123"/>
                <a:gd name="adj2" fmla="val 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4232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</Words>
  <Application>Microsoft Office PowerPoint</Application>
  <PresentationFormat>와이드스크린</PresentationFormat>
  <Paragraphs>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김경원</dc:creator>
  <cp:lastModifiedBy>김경원</cp:lastModifiedBy>
  <cp:revision>5</cp:revision>
  <dcterms:created xsi:type="dcterms:W3CDTF">2020-11-04T01:24:19Z</dcterms:created>
  <dcterms:modified xsi:type="dcterms:W3CDTF">2020-11-06T06:40:29Z</dcterms:modified>
</cp:coreProperties>
</file>